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notesSlides/_rels/notesSlide13.xml.rels" ContentType="application/vnd.openxmlformats-package.relationships+xml"/>
  <Override PartName="/ppt/notesSlides/_rels/notesSlide12.xml.rels" ContentType="application/vnd.openxmlformats-package.relationships+xml"/>
  <Override PartName="/ppt/notesSlides/_rels/notesSlide11.xml.rels" ContentType="application/vnd.openxmlformats-package.relationships+xml"/>
  <Override PartName="/ppt/notesSlides/_rels/notesSlide4.xml.rels" ContentType="application/vnd.openxmlformats-package.relationships+xml"/>
  <Override PartName="/ppt/notesSlides/_rels/notesSlide3.xml.rels" ContentType="application/vnd.openxmlformats-package.relationships+xml"/>
  <Override PartName="/ppt/notesSlides/_rels/notesSlide5.xml.rels" ContentType="application/vnd.openxmlformats-package.relationships+xml"/>
  <Override PartName="/ppt/notesSlides/_rels/notesSlide6.xml.rels" ContentType="application/vnd.openxmlformats-package.relationships+xml"/>
  <Override PartName="/ppt/notesSlides/_rels/notesSlide7.xml.rels" ContentType="application/vnd.openxmlformats-package.relationships+xml"/>
  <Override PartName="/ppt/notesSlides/_rels/notesSlide2.xml.rels" ContentType="application/vnd.openxmlformats-package.relationships+xml"/>
  <Override PartName="/ppt/notesSlides/_rels/notesSlide8.xml.rels" ContentType="application/vnd.openxmlformats-package.relationships+xml"/>
  <Override PartName="/ppt/notesSlides/_rels/notesSlide1.xml.rels" ContentType="application/vnd.openxmlformats-package.relationships+xml"/>
  <Override PartName="/ppt/notesSlides/_rels/notesSlide9.xml.rels" ContentType="application/vnd.openxmlformats-package.relationships+xml"/>
  <Override PartName="/ppt/notesSlides/_rels/notesSlide10.xml.rels" ContentType="application/vnd.openxmlformats-package.relationships+xml"/>
  <Override PartName="/ppt/notesSlides/notesSlide13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1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1.xml.rels" ContentType="application/vnd.openxmlformats-package.relationships+xml"/>
  <Override PartName="/ppt/slides/_rels/slide8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slides/slide13.xml" ContentType="application/vnd.openxmlformats-officedocument.presentationml.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presentation.xml" ContentType="application/vnd.openxmlformats-officedocument.presentationml.presentation.main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theme/theme3.xml" ContentType="application/vnd.openxmlformats-officedocument.theme+xml"/>
  <Override PartName="/ppt/theme/theme2.xml" ContentType="application/vnd.openxmlformats-officedocument.theme+xml"/>
  <Override PartName="/ppt/theme/theme1.xml" ContentType="application/vnd.openxmlformats-officedocument.theme+xml"/>
  <Override PartName="/ppt/_rels/presentation.xml.rels" ContentType="application/vnd.openxmlformats-package.relationships+xml"/>
  <Override PartName="/ppt/media/image20.png" ContentType="image/png"/>
  <Override PartName="/ppt/media/image19.png" ContentType="image/png"/>
  <Override PartName="/ppt/media/image18.png" ContentType="image/png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1.png" ContentType="image/png"/>
  <Override PartName="/ppt/media/image4.png" ContentType="image/png"/>
  <Override PartName="/ppt/media/image3.png" ContentType="image/png"/>
  <Override PartName="/ppt/media/image22.png" ContentType="image/png"/>
  <Override PartName="/ppt/media/image2.png" ContentType="image/png"/>
  <Override PartName="/ppt/media/image21.png" ContentType="image/png"/>
  <Override PartName="/ppt/media/image1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x="12192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3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notes format</a:t>
            </a:r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&lt;header&gt;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&lt;date/time&gt;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3" name="PlaceHolder 4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&lt;footer&gt;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4" name="PlaceHolder 5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D2421A28-A11F-4749-A453-9C3028E8B553}" type="slidenum">
              <a:rPr b="0" lang="en-US" sz="1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Times New Roman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_rels/notesSlide10.xml.rels><?xml version="1.0" encoding="UTF-8"?>
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
</Relationships>
</file>

<file path=ppt/notesSlides/_rels/notesSlide11.xml.rels><?xml version="1.0" encoding="UTF-8"?>
<Relationships xmlns="http://schemas.openxmlformats.org/package/2006/relationships"><Relationship Id="rId1" Type="http://schemas.openxmlformats.org/officeDocument/2006/relationships/slide" Target="../slides/slide11.xml"/><Relationship Id="rId2" Type="http://schemas.openxmlformats.org/officeDocument/2006/relationships/notesMaster" Target="../notesMasters/notesMaster1.xml"/>
</Relationships>
</file>

<file path=ppt/notesSlides/_rels/notesSlide12.xml.rels><?xml version="1.0" encoding="UTF-8"?>
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
</Relationships>
</file>

<file path=ppt/notesSlides/_rels/notesSlide13.xml.rels><?xml version="1.0" encoding="UTF-8"?>
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
</Relationships>
</file>

<file path=ppt/notesSlides/_rels/notesSlide2.xml.rels><?xml version="1.0" encoding="UTF-8"?>
<Relationships xmlns="http://schemas.openxmlformats.org/package/2006/relationships"><Relationship Id="rId1" Type="http://schemas.openxmlformats.org/officeDocument/2006/relationships/slide" Target="../slides/slide2.xml"/><Relationship Id="rId2" Type="http://schemas.openxmlformats.org/officeDocument/2006/relationships/notesMaster" Target="../notesMasters/notesMaster1.xml"/>
</Relationships>
</file>

<file path=ppt/notesSlides/_rels/notesSlide3.xml.rels><?xml version="1.0" encoding="UTF-8"?>
<Relationships xmlns="http://schemas.openxmlformats.org/package/2006/relationships"><Relationship Id="rId1" Type="http://schemas.openxmlformats.org/officeDocument/2006/relationships/slide" Target="../slides/slide3.xml"/><Relationship Id="rId2" Type="http://schemas.openxmlformats.org/officeDocument/2006/relationships/notesMaster" Target="../notesMasters/notesMaster1.xml"/>
</Relationships>
</file>

<file path=ppt/notesSlides/_rels/notesSlide4.xml.rels><?xml version="1.0" encoding="UTF-8"?>
<Relationships xmlns="http://schemas.openxmlformats.org/package/2006/relationships"><Relationship Id="rId1" Type="http://schemas.openxmlformats.org/officeDocument/2006/relationships/slide" Target="../slides/slide4.xml"/><Relationship Id="rId2" Type="http://schemas.openxmlformats.org/officeDocument/2006/relationships/notesMaster" Target="../notesMasters/notesMaster1.xml"/>
</Relationships>
</file>

<file path=ppt/notesSlides/_rels/notesSlide5.xml.rels><?xml version="1.0" encoding="UTF-8"?>
<Relationships xmlns="http://schemas.openxmlformats.org/package/2006/relationships"><Relationship Id="rId1" Type="http://schemas.openxmlformats.org/officeDocument/2006/relationships/slide" Target="../slides/slide5.xml"/><Relationship Id="rId2" Type="http://schemas.openxmlformats.org/officeDocument/2006/relationships/notesMaster" Target="../notesMasters/notesMaster1.xml"/>
</Relationships>
</file>

<file path=ppt/notesSlides/_rels/notesSlide6.xml.rels><?xml version="1.0" encoding="UTF-8"?>
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
</Relationships>
</file>

<file path=ppt/notesSlides/_rels/notesSlide7.xml.rels><?xml version="1.0" encoding="UTF-8"?>
<Relationships xmlns="http://schemas.openxmlformats.org/package/2006/relationships"><Relationship Id="rId1" Type="http://schemas.openxmlformats.org/officeDocument/2006/relationships/slide" Target="../slides/slide7.xml"/><Relationship Id="rId2" Type="http://schemas.openxmlformats.org/officeDocument/2006/relationships/notesMaster" Target="../notesMasters/notesMaster1.xml"/>
</Relationships>
</file>

<file path=ppt/notesSlides/_rels/notesSlide8.xml.rels><?xml version="1.0" encoding="UTF-8"?>
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
</Relationships>
</file>

<file path=ppt/notesSlides/_rels/notesSlide9.xml.rels><?xml version="1.0" encoding="UTF-8"?>
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8619FC03-59E7-4434-A59E-A6274FDC5BD8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0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3D8774B-EBC5-49BD-ACF9-F1807DBDDA9A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9C1382A-C638-40B4-8C20-1167C3D2DEB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13053A5-0935-4CCE-BB3A-2A832B1687B2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1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74BC1E2-982D-4A58-9939-E69DEBFDA529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2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628F0BEA-1013-480D-BFE0-21A4F9598651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3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46E2DAED-6E27-413A-9DE0-57C0885AEB97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4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CDF32CA5-7739-427F-A8F5-33F1C5F73740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5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07C5A6B6-0CCB-45E7-A739-ED7A7A8A1C74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6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9B8BFF7F-7887-488D-B439-3D0F1090DB83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7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5E1ECED4-D77E-495D-B85F-2DD1EA49570B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8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6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4A334A3-D4CE-4732-B01D-6FB1979E990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notesSlides/notesSlide9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/>
          <a:p>
            <a:endParaRPr b="0" lang="en-US" sz="20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8" name="TextShape 2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fld id="{B54B97F7-CF40-4D43-A418-702100CE104D}" type="slidenum">
              <a:rPr b="0" lang="en-US" sz="1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+mn-lt"/>
                <a:ea typeface="+mn-ea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Relationship Id="rId3" Type="http://schemas.openxmlformats.org/officeDocument/2006/relationships/image" Target="../media/image7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3.png"/><Relationship Id="rId3" Type="http://schemas.openxmlformats.org/officeDocument/2006/relationships/image" Target="../media/image1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43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44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subTitle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2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3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4" name="PlaceHolder 5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87" name="PlaceHolder 3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pic>
        <p:nvPicPr>
          <p:cNvPr id="88" name="" descr=""/>
          <p:cNvPicPr/>
          <p:nvPr/>
        </p:nvPicPr>
        <p:blipFill>
          <a:blip r:embed="rId2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  <p:pic>
        <p:nvPicPr>
          <p:cNvPr id="89" name="" descr=""/>
          <p:cNvPicPr/>
          <p:nvPr/>
        </p:nvPicPr>
        <p:blipFill>
          <a:blip r:embed="rId3"/>
          <a:stretch/>
        </p:blipFill>
        <p:spPr>
          <a:xfrm>
            <a:off x="2947320" y="2052720"/>
            <a:ext cx="5257800" cy="419508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subTitle"/>
          </p:nvPr>
        </p:nvSpPr>
        <p:spPr>
          <a:xfrm>
            <a:off x="646200" y="452880"/>
            <a:ext cx="9404280" cy="64911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1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2" name="PlaceHolder 3"/>
          <p:cNvSpPr>
            <a:spLocks noGrp="1"/>
          </p:cNvSpPr>
          <p:nvPr>
            <p:ph type="body"/>
          </p:nvPr>
        </p:nvSpPr>
        <p:spPr>
          <a:xfrm>
            <a:off x="110340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3" name="PlaceHolder 4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5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41950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6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7" name="PlaceHolder 4"/>
          <p:cNvSpPr>
            <a:spLocks noGrp="1"/>
          </p:cNvSpPr>
          <p:nvPr>
            <p:ph type="body"/>
          </p:nvPr>
        </p:nvSpPr>
        <p:spPr>
          <a:xfrm>
            <a:off x="5687640" y="424440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PlaceHolder 1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 lIns="0" rIns="0" tIns="0" bIns="0" anchor="ctr"/>
          <a:p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29" name="PlaceHolder 2"/>
          <p:cNvSpPr>
            <a:spLocks noGrp="1"/>
          </p:cNvSpPr>
          <p:nvPr>
            <p:ph type="body"/>
          </p:nvPr>
        </p:nvSpPr>
        <p:spPr>
          <a:xfrm>
            <a:off x="110340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0" name="PlaceHolder 3"/>
          <p:cNvSpPr>
            <a:spLocks noGrp="1"/>
          </p:cNvSpPr>
          <p:nvPr>
            <p:ph type="body"/>
          </p:nvPr>
        </p:nvSpPr>
        <p:spPr>
          <a:xfrm>
            <a:off x="5687640" y="2053080"/>
            <a:ext cx="436572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31" name="PlaceHolder 4"/>
          <p:cNvSpPr>
            <a:spLocks noGrp="1"/>
          </p:cNvSpPr>
          <p:nvPr>
            <p:ph type="body"/>
          </p:nvPr>
        </p:nvSpPr>
        <p:spPr>
          <a:xfrm>
            <a:off x="1103400" y="4244400"/>
            <a:ext cx="8946360" cy="200088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slideLayout" Target="../slideLayouts/slideLayout1.xml"/><Relationship Id="rId8" Type="http://schemas.openxmlformats.org/officeDocument/2006/relationships/slideLayout" Target="../slideLayouts/slideLayout2.xml"/><Relationship Id="rId9" Type="http://schemas.openxmlformats.org/officeDocument/2006/relationships/slideLayout" Target="../slideLayouts/slideLayout3.xml"/><Relationship Id="rId10" Type="http://schemas.openxmlformats.org/officeDocument/2006/relationships/slideLayout" Target="../slideLayouts/slideLayout4.xml"/><Relationship Id="rId11" Type="http://schemas.openxmlformats.org/officeDocument/2006/relationships/slideLayout" Target="../slideLayouts/slideLayout5.xml"/><Relationship Id="rId12" Type="http://schemas.openxmlformats.org/officeDocument/2006/relationships/slideLayout" Target="../slideLayouts/slideLayout6.xml"/><Relationship Id="rId13" Type="http://schemas.openxmlformats.org/officeDocument/2006/relationships/slideLayout" Target="../slideLayouts/slideLayout7.xml"/><Relationship Id="rId14" Type="http://schemas.openxmlformats.org/officeDocument/2006/relationships/slideLayout" Target="../slideLayouts/slideLayout8.xml"/><Relationship Id="rId15" Type="http://schemas.openxmlformats.org/officeDocument/2006/relationships/slideLayout" Target="../slideLayouts/slideLayout9.xml"/><Relationship Id="rId16" Type="http://schemas.openxmlformats.org/officeDocument/2006/relationships/slideLayout" Target="../slideLayouts/slideLayout10.xml"/><Relationship Id="rId17" Type="http://schemas.openxmlformats.org/officeDocument/2006/relationships/slideLayout" Target="../slideLayouts/slideLayout11.xml"/><Relationship Id="rId18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12.png"/><Relationship Id="rId7" Type="http://schemas.openxmlformats.org/officeDocument/2006/relationships/slideLayout" Target="../slideLayouts/slideLayout13.xml"/><Relationship Id="rId8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6.xml"/><Relationship Id="rId11" Type="http://schemas.openxmlformats.org/officeDocument/2006/relationships/slideLayout" Target="../slideLayouts/slideLayout17.xml"/><Relationship Id="rId12" Type="http://schemas.openxmlformats.org/officeDocument/2006/relationships/slideLayout" Target="../slideLayouts/slideLayout18.xml"/><Relationship Id="rId13" Type="http://schemas.openxmlformats.org/officeDocument/2006/relationships/slideLayout" Target="../slideLayouts/slideLayout19.xml"/><Relationship Id="rId14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21.xml"/><Relationship Id="rId16" Type="http://schemas.openxmlformats.org/officeDocument/2006/relationships/slideLayout" Target="../slideLayouts/slideLayout22.xml"/><Relationship Id="rId17" Type="http://schemas.openxmlformats.org/officeDocument/2006/relationships/slideLayout" Target="../slideLayouts/slideLayout23.xml"/><Relationship Id="rId18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0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2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3" name="Picture 8" descr=""/>
          <p:cNvPicPr/>
          <p:nvPr/>
        </p:nvPicPr>
        <p:blipFill>
          <a:blip r:embed="rId5"/>
          <a:srcRect l="0" t="28722" r="0" b="0"/>
          <a:stretch/>
        </p:blipFill>
        <p:spPr>
          <a:xfrm>
            <a:off x="8000280" y="0"/>
            <a:ext cx="1603080" cy="1142640"/>
          </a:xfrm>
          <a:prstGeom prst="rect">
            <a:avLst/>
          </a:prstGeom>
          <a:ln>
            <a:noFill/>
          </a:ln>
        </p:spPr>
      </p:pic>
      <p:pic>
        <p:nvPicPr>
          <p:cNvPr id="4" name="Picture 9" descr=""/>
          <p:cNvPicPr/>
          <p:nvPr/>
        </p:nvPicPr>
        <p:blipFill>
          <a:blip r:embed="rId6"/>
          <a:srcRect l="0" t="0" r="0" b="24203"/>
          <a:stretch/>
        </p:blipFill>
        <p:spPr>
          <a:xfrm>
            <a:off x="8609040" y="6093000"/>
            <a:ext cx="993240" cy="764640"/>
          </a:xfrm>
          <a:prstGeom prst="rect">
            <a:avLst/>
          </a:prstGeom>
          <a:ln>
            <a:noFill/>
          </a:ln>
        </p:spPr>
      </p:pic>
      <p:sp>
        <p:nvSpPr>
          <p:cNvPr id="5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6" name="PlaceHolder 3"/>
          <p:cNvSpPr>
            <a:spLocks noGrp="1"/>
          </p:cNvSpPr>
          <p:nvPr>
            <p:ph type="title"/>
          </p:nvPr>
        </p:nvSpPr>
        <p:spPr>
          <a:xfrm>
            <a:off x="1154880" y="1447920"/>
            <a:ext cx="8825400" cy="3329280"/>
          </a:xfrm>
          <a:prstGeom prst="rect">
            <a:avLst/>
          </a:prstGeom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7" name="PlaceHolder 4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1/19/17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" name="PlaceHolder 5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9" name="PlaceHolder 6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4238A3A-8763-4A40-80C4-D75783F867CC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0" name="PlaceHolder 7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14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6" marL="3024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7"/>
    <p:sldLayoutId id="2147483650" r:id="rId8"/>
    <p:sldLayoutId id="2147483651" r:id="rId9"/>
    <p:sldLayoutId id="2147483652" r:id="rId10"/>
    <p:sldLayoutId id="2147483653" r:id="rId11"/>
    <p:sldLayoutId id="2147483654" r:id="rId12"/>
    <p:sldLayoutId id="2147483655" r:id="rId13"/>
    <p:sldLayoutId id="2147483656" r:id="rId14"/>
    <p:sldLayoutId id="2147483657" r:id="rId15"/>
    <p:sldLayoutId id="2147483658" r:id="rId16"/>
    <p:sldLayoutId id="2147483659" r:id="rId17"/>
    <p:sldLayoutId id="2147483660" r:id="rId18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5" name="Picture 7" descr=""/>
          <p:cNvPicPr/>
          <p:nvPr/>
        </p:nvPicPr>
        <p:blipFill>
          <a:blip r:embed="rId3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46" name="Picture 6" descr=""/>
          <p:cNvPicPr/>
          <p:nvPr/>
        </p:nvPicPr>
        <p:blipFill>
          <a:blip r:embed="rId4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47" name="CustomShape 1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48" name="Picture 8" descr=""/>
          <p:cNvPicPr/>
          <p:nvPr/>
        </p:nvPicPr>
        <p:blipFill>
          <a:blip r:embed="rId5"/>
          <a:srcRect l="0" t="28722" r="0" b="0"/>
          <a:stretch/>
        </p:blipFill>
        <p:spPr>
          <a:xfrm>
            <a:off x="8000280" y="0"/>
            <a:ext cx="1603080" cy="1142640"/>
          </a:xfrm>
          <a:prstGeom prst="rect">
            <a:avLst/>
          </a:prstGeom>
          <a:ln>
            <a:noFill/>
          </a:ln>
        </p:spPr>
      </p:pic>
      <p:pic>
        <p:nvPicPr>
          <p:cNvPr id="49" name="Picture 9" descr=""/>
          <p:cNvPicPr/>
          <p:nvPr/>
        </p:nvPicPr>
        <p:blipFill>
          <a:blip r:embed="rId6"/>
          <a:srcRect l="0" t="0" r="0" b="24203"/>
          <a:stretch/>
        </p:blipFill>
        <p:spPr>
          <a:xfrm>
            <a:off x="8609040" y="6093000"/>
            <a:ext cx="993240" cy="764640"/>
          </a:xfrm>
          <a:prstGeom prst="rect">
            <a:avLst/>
          </a:prstGeom>
          <a:ln>
            <a:noFill/>
          </a:ln>
        </p:spPr>
      </p:pic>
      <p:sp>
        <p:nvSpPr>
          <p:cNvPr id="5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51" name="PlaceHolder 3"/>
          <p:cNvSpPr>
            <a:spLocks noGrp="1"/>
          </p:cNvSpPr>
          <p:nvPr>
            <p:ph type="title"/>
          </p:nvPr>
        </p:nvSpPr>
        <p:spPr>
          <a:xfrm>
            <a:off x="646200" y="452880"/>
            <a:ext cx="9404280" cy="14000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Master title style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2" name="PlaceHolder 4"/>
          <p:cNvSpPr>
            <a:spLocks noGrp="1"/>
          </p:cNvSpPr>
          <p:nvPr>
            <p:ph type="body"/>
          </p:nvPr>
        </p:nvSpPr>
        <p:spPr>
          <a:xfrm>
            <a:off x="1103400" y="2053080"/>
            <a:ext cx="8946360" cy="419508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Click to edit the outline text format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864000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296000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728000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160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5" marL="2592000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Sixth Outline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Seventh Outline LevelEdit Master text styles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Second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2" marL="1143000" indent="-22824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Third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3" marL="1600200" indent="-22824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Fourth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4" marL="2057400" indent="-22824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Fifth level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53" name="PlaceHolder 5"/>
          <p:cNvSpPr>
            <a:spLocks noGrp="1"/>
          </p:cNvSpPr>
          <p:nvPr>
            <p:ph type="dt"/>
          </p:nvPr>
        </p:nvSpPr>
        <p:spPr>
          <a:xfrm rot="5400000">
            <a:off x="10155600" y="1790640"/>
            <a:ext cx="990360" cy="304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0" lang="en-US" sz="11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1/19/17</a:t>
            </a:r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4" name="PlaceHolder 6"/>
          <p:cNvSpPr>
            <a:spLocks noGrp="1"/>
          </p:cNvSpPr>
          <p:nvPr>
            <p:ph type="ftr"/>
          </p:nvPr>
        </p:nvSpPr>
        <p:spPr>
          <a:xfrm rot="5400000">
            <a:off x="8951760" y="3225240"/>
            <a:ext cx="3859560" cy="304560"/>
          </a:xfrm>
          <a:prstGeom prst="rect">
            <a:avLst/>
          </a:prstGeom>
        </p:spPr>
        <p:txBody>
          <a:bodyPr anchor="b"/>
          <a:p>
            <a:endParaRPr b="0" lang="en-US" sz="2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5" name="PlaceHolder 7"/>
          <p:cNvSpPr>
            <a:spLocks noGrp="1"/>
          </p:cNvSpPr>
          <p:nvPr>
            <p:ph type="sldNum"/>
          </p:nvPr>
        </p:nvSpPr>
        <p:spPr>
          <a:xfrm>
            <a:off x="10352520" y="295560"/>
            <a:ext cx="837720" cy="76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fld id="{E2DD0914-8844-4193-969F-8929FADA2454}" type="slidenum">
              <a:rPr b="0" lang="en-US" sz="2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&lt;number&gt;</a:t>
            </a:fld>
            <a:endParaRPr b="0" lang="en-US" sz="14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7"/>
    <p:sldLayoutId id="2147483663" r:id="rId8"/>
    <p:sldLayoutId id="2147483664" r:id="rId9"/>
    <p:sldLayoutId id="2147483665" r:id="rId10"/>
    <p:sldLayoutId id="2147483666" r:id="rId11"/>
    <p:sldLayoutId id="2147483667" r:id="rId12"/>
    <p:sldLayoutId id="2147483668" r:id="rId13"/>
    <p:sldLayoutId id="2147483669" r:id="rId14"/>
    <p:sldLayoutId id="2147483670" r:id="rId15"/>
    <p:sldLayoutId id="2147483671" r:id="rId16"/>
    <p:sldLayoutId id="2147483672" r:id="rId17"/>
    <p:sldLayoutId id="2147483673" r:id="rId18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0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1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2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image" Target="../media/image18.png"/><Relationship Id="rId3" Type="http://schemas.openxmlformats.org/officeDocument/2006/relationships/image" Target="../media/image19.png"/><Relationship Id="rId4" Type="http://schemas.openxmlformats.org/officeDocument/2006/relationships/image" Target="../media/image20.png"/><Relationship Id="rId5" Type="http://schemas.openxmlformats.org/officeDocument/2006/relationships/image" Target="../media/image21.png"/><Relationship Id="rId6" Type="http://schemas.openxmlformats.org/officeDocument/2006/relationships/image" Target="../media/image22.png"/><Relationship Id="rId7" Type="http://schemas.openxmlformats.org/officeDocument/2006/relationships/slideLayout" Target="../slideLayouts/slideLayout13.xml"/><Relationship Id="rId8" Type="http://schemas.openxmlformats.org/officeDocument/2006/relationships/notesSlide" Target="../notesSlides/notesSlide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6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8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slideLayout" Target="../slideLayouts/slideLayout13.xml"/><Relationship Id="rId3" Type="http://schemas.openxmlformats.org/officeDocument/2006/relationships/notesSlide" Target="../notesSlides/notesSlide9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1154880" y="1447920"/>
            <a:ext cx="8825400" cy="332928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r">
              <a:lnSpc>
                <a:spcPct val="100000"/>
              </a:lnSpc>
            </a:pP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</a:t>
            </a:r>
            <a:r>
              <a:rPr b="0" lang="en-US" sz="7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
</a:t>
            </a:r>
            <a:r>
              <a:rPr b="0" lang="en-US" sz="7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Wi-Fi Security 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6" name="TextShape 2"/>
          <p:cNvSpPr txBox="1"/>
          <p:nvPr/>
        </p:nvSpPr>
        <p:spPr>
          <a:xfrm>
            <a:off x="1154880" y="4777560"/>
            <a:ext cx="8825400" cy="86112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r">
              <a:lnSpc>
                <a:spcPct val="100000"/>
              </a:lnSpc>
            </a:pPr>
            <a:r>
              <a:rPr b="0" lang="en-US" sz="2000" spc="-1" strike="noStrike" cap="all">
                <a:solidFill>
                  <a:srgbClr val="f5a408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UifaLean Sergiu    </a:t>
            </a:r>
            <a:endParaRPr b="0" lang="en-US" sz="3200" spc="-1" strike="noStrike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with </a:t>
            </a:r>
            <a:r>
              <a:rPr b="0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
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and Kali Linux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Wifi mtnl is working on channel 4 and bssid is 0C:D2:B5:03:43:68. Now type the following command to start capturing its packet which might have encrypted password.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airodump-ng –w mtnl-org –c 4 –bssid 0C:D2:B5:03:43:68 mon0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with </a:t>
            </a:r>
            <a:r>
              <a:rPr b="0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
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and Kali Linux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If there are only few packets coming then you can try to deauth to generate more data packets with following command: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aireplay-ng -0 0 -a 0C:D2:B5:03:43:68 mon0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with </a:t>
            </a:r>
            <a:r>
              <a:rPr b="0" lang="en-US" sz="42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
</a:t>
            </a: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and Kali Linux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Finally, Type the following command to start cracking WEP key of the network.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mtnl-org-01.cap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0"/>
            <a:ext cx="12191760" cy="6857640"/>
          </a:xfrm>
          <a:prstGeom prst="rect">
            <a:avLst/>
          </a:prstGeom>
          <a:blipFill>
            <a:blip r:embed="rId1"/>
            <a:stretch>
              <a:fillRect/>
            </a:stretch>
          </a:blip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0" name="Picture 6" descr=""/>
          <p:cNvPicPr/>
          <p:nvPr/>
        </p:nvPicPr>
        <p:blipFill>
          <a:blip r:embed="rId2"/>
          <a:srcRect l="3610" t="0" r="0" b="0"/>
          <a:stretch/>
        </p:blipFill>
        <p:spPr>
          <a:xfrm>
            <a:off x="0" y="2669760"/>
            <a:ext cx="4036680" cy="4187880"/>
          </a:xfrm>
          <a:prstGeom prst="rect">
            <a:avLst/>
          </a:prstGeom>
          <a:ln>
            <a:noFill/>
          </a:ln>
        </p:spPr>
      </p:pic>
      <p:pic>
        <p:nvPicPr>
          <p:cNvPr id="131" name="Picture 7" descr=""/>
          <p:cNvPicPr/>
          <p:nvPr/>
        </p:nvPicPr>
        <p:blipFill>
          <a:blip r:embed="rId3"/>
          <a:srcRect l="35647" t="0" r="0" b="0"/>
          <a:stretch/>
        </p:blipFill>
        <p:spPr>
          <a:xfrm>
            <a:off x="0" y="2892240"/>
            <a:ext cx="1522080" cy="2365200"/>
          </a:xfrm>
          <a:prstGeom prst="rect">
            <a:avLst/>
          </a:prstGeom>
          <a:ln>
            <a:noFill/>
          </a:ln>
        </p:spPr>
      </p:pic>
      <p:sp>
        <p:nvSpPr>
          <p:cNvPr id="132" name="CustomShape 2"/>
          <p:cNvSpPr/>
          <p:nvPr/>
        </p:nvSpPr>
        <p:spPr>
          <a:xfrm>
            <a:off x="8609040" y="1676520"/>
            <a:ext cx="2819160" cy="281916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  <a:alpha val="7000"/>
                </a:schemeClr>
              </a:gs>
              <a:gs pos="36000">
                <a:schemeClr val="accent1">
                  <a:lumMod val="60000"/>
                  <a:lumOff val="40000"/>
                  <a:alpha val="6000"/>
                </a:schemeClr>
              </a:gs>
              <a:gs pos="69000">
                <a:schemeClr val="accent1">
                  <a:lumMod val="60000"/>
                  <a:lumOff val="40000"/>
                  <a:alpha val="0"/>
                </a:schemeClr>
              </a:gs>
            </a:gsLst>
            <a:lin ang="0"/>
          </a:gra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pic>
        <p:nvPicPr>
          <p:cNvPr id="133" name="Picture 9" descr=""/>
          <p:cNvPicPr/>
          <p:nvPr/>
        </p:nvPicPr>
        <p:blipFill>
          <a:blip r:embed="rId4"/>
          <a:srcRect l="0" t="28722" r="0" b="0"/>
          <a:stretch/>
        </p:blipFill>
        <p:spPr>
          <a:xfrm>
            <a:off x="8000280" y="0"/>
            <a:ext cx="1603080" cy="1142640"/>
          </a:xfrm>
          <a:prstGeom prst="rect">
            <a:avLst/>
          </a:prstGeom>
          <a:ln>
            <a:noFill/>
          </a:ln>
        </p:spPr>
      </p:pic>
      <p:pic>
        <p:nvPicPr>
          <p:cNvPr id="134" name="Picture 10" descr=""/>
          <p:cNvPicPr/>
          <p:nvPr/>
        </p:nvPicPr>
        <p:blipFill>
          <a:blip r:embed="rId5"/>
          <a:srcRect l="0" t="0" r="0" b="24203"/>
          <a:stretch/>
        </p:blipFill>
        <p:spPr>
          <a:xfrm>
            <a:off x="8609040" y="6093000"/>
            <a:ext cx="993240" cy="764640"/>
          </a:xfrm>
          <a:prstGeom prst="rect">
            <a:avLst/>
          </a:prstGeom>
          <a:ln>
            <a:noFill/>
          </a:ln>
        </p:spPr>
      </p:pic>
      <p:sp>
        <p:nvSpPr>
          <p:cNvPr id="135" name="CustomShape 3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36" name="CustomShape 4"/>
          <p:cNvSpPr/>
          <p:nvPr/>
        </p:nvSpPr>
        <p:spPr>
          <a:xfrm>
            <a:off x="0" y="0"/>
            <a:ext cx="715680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7" name="CustomShape 5"/>
          <p:cNvSpPr/>
          <p:nvPr/>
        </p:nvSpPr>
        <p:spPr>
          <a:xfrm flipH="1">
            <a:off x="746280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8" name="CustomShape 6"/>
          <p:cNvSpPr/>
          <p:nvPr/>
        </p:nvSpPr>
        <p:spPr>
          <a:xfrm flipH="1" rot="5400000">
            <a:off x="3708720" y="2756520"/>
            <a:ext cx="6857640" cy="134424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39" name="Picture 3" descr=""/>
          <p:cNvPicPr/>
          <p:nvPr/>
        </p:nvPicPr>
        <p:blipFill>
          <a:blip r:embed="rId6"/>
          <a:srcRect l="14746" t="1121" r="15118" b="3930"/>
          <a:stretch/>
        </p:blipFill>
        <p:spPr>
          <a:xfrm>
            <a:off x="171360" y="1002600"/>
            <a:ext cx="7187040" cy="4859280"/>
          </a:xfrm>
          <a:prstGeom prst="rect">
            <a:avLst/>
          </a:prstGeom>
          <a:ln>
            <a:noFill/>
          </a:ln>
        </p:spPr>
      </p:pic>
      <p:sp>
        <p:nvSpPr>
          <p:cNvPr id="140" name="TextShape 7"/>
          <p:cNvSpPr txBox="1"/>
          <p:nvPr/>
        </p:nvSpPr>
        <p:spPr>
          <a:xfrm>
            <a:off x="8191800" y="1325880"/>
            <a:ext cx="3351960" cy="30661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100000"/>
              </a:lnSpc>
            </a:pPr>
            <a:r>
              <a:rPr b="0" lang="en-US" sz="50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Expected Result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What is WEP?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9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WEP stands for Wired Equivalent Protocol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Standard 64-bit WEP uses a 40 bit key (also known as WEP-40), which is concatenated with a 24-bit initialization vector (IV) to form the RC4 key.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authentication methods for WEP are of two types: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Open System Authentication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Shared Key Authentication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Data can be more easily intercepted and decrypted with Shared Key authentication than with Open System authentication.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If privacy is a primary concern, it is more advisable to use Open System authentication for WEP authentication.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How does WEP Work?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0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In Open System authentication, the WLAN client need not provide its credentials to the Access Point during authentication.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In Shared Key authentication, the WEP key is used for authentication in a four-step challenge-response handshake: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client sends an authentication request to the Access Point.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Access Point replies with a </a:t>
            </a:r>
            <a:r>
              <a:rPr b="0" lang="en-US" sz="16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clear-text</a:t>
            </a: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challenge.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client encrypts the challenge-text using the configured WEP key and sends it back in another authentication request.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Access Point decrypts the response. If this matches the challenge text, the Access Point sends back a positive reply.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WEP Vulnerabilities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2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If you keep your key long enough, someone can grab all the frames he needs to crack it.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Shared keys can compromise a wireless network. As the number of people sharing the key grows, so does the security risk.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IV Vulnerabilities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4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IV is too small and in cleartext.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IV is static.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IV makes the key stream vulnerable.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The IV is a part of the RC4 encryption key. 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WEP Cracking Methods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6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Passive attacks to decrypt traffic: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These are based on statistical analysis.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Active attacks to inject new traffic from unauthorized mobile stations: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These are based on known plaintext.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Active attacks to decrypt traffic: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These are based on tricking the access point.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Dictionary-building attacks:</a:t>
            </a: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 These are possible after analyzing enough traffic on a busy network.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TextShape 1"/>
          <p:cNvSpPr txBox="1"/>
          <p:nvPr/>
        </p:nvSpPr>
        <p:spPr>
          <a:xfrm>
            <a:off x="646200" y="452880"/>
            <a:ext cx="9404280" cy="140004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algn="ctr">
              <a:lnSpc>
                <a:spcPct val="100000"/>
              </a:lnSpc>
            </a:pPr>
            <a:r>
              <a:rPr b="0" lang="en-US" sz="42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08" name="TextShape 2"/>
          <p:cNvSpPr txBox="1"/>
          <p:nvPr/>
        </p:nvSpPr>
        <p:spPr>
          <a:xfrm>
            <a:off x="1103400" y="2053080"/>
            <a:ext cx="8946360" cy="419508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 is a complete suite of tools to assess Wi-Fi network security.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It focuses on different areas of WiFi security: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Monitoring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Attacking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Testing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lvl="1" marL="743040" indent="-28548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8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</a:t>
            </a:r>
            <a:endParaRPr b="0" lang="en-US" sz="16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All tools are command line which allows for heavy scripting.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20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It works primarily Linux but also Windows, OS X, FreeBSD, OpenBSD, NetBSD, as well as Solaris and even eComStation 2.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CustomShape 1"/>
          <p:cNvSpPr/>
          <p:nvPr/>
        </p:nvSpPr>
        <p:spPr>
          <a:xfrm>
            <a:off x="4638960" y="0"/>
            <a:ext cx="755244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0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1" name="CustomShape 3"/>
          <p:cNvSpPr/>
          <p:nvPr/>
        </p:nvSpPr>
        <p:spPr>
          <a:xfrm>
            <a:off x="39481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2" name="CustomShape 4"/>
          <p:cNvSpPr/>
          <p:nvPr/>
        </p:nvSpPr>
        <p:spPr>
          <a:xfrm rot="16200000">
            <a:off x="1404360" y="2756880"/>
            <a:ext cx="6857640" cy="134424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13" name="Picture 5" descr=""/>
          <p:cNvPicPr/>
          <p:nvPr/>
        </p:nvPicPr>
        <p:blipFill>
          <a:blip r:embed="rId1"/>
          <a:srcRect l="14576" t="1852" r="14803" b="4170"/>
          <a:stretch/>
        </p:blipFill>
        <p:spPr>
          <a:xfrm>
            <a:off x="4538520" y="1189080"/>
            <a:ext cx="7585560" cy="5048640"/>
          </a:xfrm>
          <a:prstGeom prst="rect">
            <a:avLst/>
          </a:prstGeom>
          <a:ln>
            <a:noFill/>
          </a:ln>
        </p:spPr>
      </p:pic>
      <p:sp>
        <p:nvSpPr>
          <p:cNvPr id="114" name="TextShape 5"/>
          <p:cNvSpPr txBox="1"/>
          <p:nvPr/>
        </p:nvSpPr>
        <p:spPr>
          <a:xfrm>
            <a:off x="643680" y="1447920"/>
            <a:ext cx="3108240" cy="1444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0000"/>
              </a:lnSpc>
            </a:pP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with </a:t>
            </a: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
</a:t>
            </a: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and Kali Linux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15" name="TextShape 6"/>
          <p:cNvSpPr txBox="1"/>
          <p:nvPr/>
        </p:nvSpPr>
        <p:spPr>
          <a:xfrm>
            <a:off x="643680" y="3072240"/>
            <a:ext cx="3107520" cy="2946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Century Gothic"/>
              </a:rPr>
              <a:t>Let’s begin… Open the Terminal and Type the following command to find whether your wireless card is working or not.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airmon-ng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CustomShape 1"/>
          <p:cNvSpPr/>
          <p:nvPr/>
        </p:nvSpPr>
        <p:spPr>
          <a:xfrm>
            <a:off x="4638960" y="0"/>
            <a:ext cx="755244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7" name="CustomShape 2"/>
          <p:cNvSpPr/>
          <p:nvPr/>
        </p:nvSpPr>
        <p:spPr>
          <a:xfrm>
            <a:off x="10437840" y="0"/>
            <a:ext cx="685440" cy="1142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400" rotWithShape="0">
              <a:srgbClr val="000000">
                <a:alpha val="45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/>
        </p:style>
      </p:sp>
      <p:sp>
        <p:nvSpPr>
          <p:cNvPr id="118" name="CustomShape 3"/>
          <p:cNvSpPr/>
          <p:nvPr/>
        </p:nvSpPr>
        <p:spPr>
          <a:xfrm>
            <a:off x="3948120" y="0"/>
            <a:ext cx="559080" cy="3709440"/>
          </a:xfrm>
          <a:custGeom>
            <a:avLst/>
            <a:gdLst/>
            <a:ahLst/>
            <a:rect l="l" t="t" r="r" b="b"/>
            <a:pathLst>
              <a:path w="559472" h="3709642">
                <a:moveTo>
                  <a:pt x="0" y="0"/>
                </a:moveTo>
                <a:lnTo>
                  <a:pt x="473952" y="0"/>
                </a:lnTo>
                <a:lnTo>
                  <a:pt x="485840" y="161194"/>
                </a:lnTo>
                <a:cubicBezTo>
                  <a:pt x="552063" y="1147770"/>
                  <a:pt x="592441" y="3086737"/>
                  <a:pt x="523949" y="3672197"/>
                </a:cubicBezTo>
                <a:cubicBezTo>
                  <a:pt x="500842" y="3684557"/>
                  <a:pt x="477855" y="3697282"/>
                  <a:pt x="454748" y="3709642"/>
                </a:cubicBezTo>
                <a:lnTo>
                  <a:pt x="448224" y="3510471"/>
                </a:lnTo>
                <a:lnTo>
                  <a:pt x="443564" y="3408563"/>
                </a:lnTo>
                <a:lnTo>
                  <a:pt x="438902" y="3304407"/>
                </a:lnTo>
                <a:lnTo>
                  <a:pt x="433941" y="3198777"/>
                </a:lnTo>
                <a:lnTo>
                  <a:pt x="427584" y="3092510"/>
                </a:lnTo>
                <a:lnTo>
                  <a:pt x="420988" y="2984390"/>
                </a:lnTo>
                <a:lnTo>
                  <a:pt x="414330" y="2874401"/>
                </a:lnTo>
                <a:lnTo>
                  <a:pt x="406840" y="2762980"/>
                </a:lnTo>
                <a:lnTo>
                  <a:pt x="397745" y="2650566"/>
                </a:lnTo>
                <a:lnTo>
                  <a:pt x="389154" y="2536612"/>
                </a:lnTo>
                <a:lnTo>
                  <a:pt x="379225" y="2421642"/>
                </a:lnTo>
                <a:lnTo>
                  <a:pt x="368316" y="2305627"/>
                </a:lnTo>
                <a:lnTo>
                  <a:pt x="357466" y="2189233"/>
                </a:lnTo>
                <a:lnTo>
                  <a:pt x="344982" y="2071473"/>
                </a:lnTo>
                <a:lnTo>
                  <a:pt x="332466" y="1952216"/>
                </a:lnTo>
                <a:lnTo>
                  <a:pt x="319121" y="1833776"/>
                </a:lnTo>
                <a:lnTo>
                  <a:pt x="304408" y="1713948"/>
                </a:lnTo>
                <a:lnTo>
                  <a:pt x="288685" y="1592703"/>
                </a:lnTo>
                <a:lnTo>
                  <a:pt x="273050" y="1471451"/>
                </a:lnTo>
                <a:lnTo>
                  <a:pt x="255813" y="1350328"/>
                </a:lnTo>
                <a:lnTo>
                  <a:pt x="237060" y="1227080"/>
                </a:lnTo>
                <a:lnTo>
                  <a:pt x="218488" y="1106065"/>
                </a:lnTo>
                <a:lnTo>
                  <a:pt x="198221" y="982940"/>
                </a:lnTo>
                <a:lnTo>
                  <a:pt x="177152" y="858755"/>
                </a:lnTo>
                <a:lnTo>
                  <a:pt x="155551" y="736861"/>
                </a:lnTo>
                <a:lnTo>
                  <a:pt x="131782" y="613645"/>
                </a:lnTo>
                <a:lnTo>
                  <a:pt x="107123" y="490500"/>
                </a:lnTo>
                <a:lnTo>
                  <a:pt x="82552" y="367348"/>
                </a:lnTo>
                <a:lnTo>
                  <a:pt x="55608" y="244762"/>
                </a:lnTo>
                <a:lnTo>
                  <a:pt x="28130" y="12222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alpha val="20000"/>
            </a:schemeClr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19" name="CustomShape 4"/>
          <p:cNvSpPr/>
          <p:nvPr/>
        </p:nvSpPr>
        <p:spPr>
          <a:xfrm rot="16200000">
            <a:off x="1404360" y="2756880"/>
            <a:ext cx="6857640" cy="1344240"/>
          </a:xfrm>
          <a:custGeom>
            <a:avLst/>
            <a:gdLst/>
            <a:ahLst/>
            <a:rect l="l" t="t" r="r" b="b"/>
            <a:pathLst>
              <a:path w="10000" h="8000">
                <a:moveTo>
                  <a:pt x="0" y="0"/>
                </a:moveTo>
                <a:lnTo>
                  <a:pt x="0" y="7970"/>
                </a:lnTo>
                <a:lnTo>
                  <a:pt x="10000" y="8000"/>
                </a:lnTo>
                <a:lnTo>
                  <a:pt x="10000" y="7"/>
                </a:lnTo>
                <a:lnTo>
                  <a:pt x="10000" y="7"/>
                </a:lnTo>
                <a:lnTo>
                  <a:pt x="9773" y="156"/>
                </a:lnTo>
                <a:lnTo>
                  <a:pt x="9547" y="298"/>
                </a:lnTo>
                <a:lnTo>
                  <a:pt x="9320" y="437"/>
                </a:lnTo>
                <a:lnTo>
                  <a:pt x="9092" y="556"/>
                </a:lnTo>
                <a:lnTo>
                  <a:pt x="8865" y="676"/>
                </a:lnTo>
                <a:lnTo>
                  <a:pt x="8637" y="788"/>
                </a:lnTo>
                <a:lnTo>
                  <a:pt x="8412" y="884"/>
                </a:lnTo>
                <a:lnTo>
                  <a:pt x="8184" y="975"/>
                </a:lnTo>
                <a:lnTo>
                  <a:pt x="7957" y="1058"/>
                </a:lnTo>
                <a:lnTo>
                  <a:pt x="7734" y="1130"/>
                </a:lnTo>
                <a:lnTo>
                  <a:pt x="7508" y="1202"/>
                </a:lnTo>
                <a:lnTo>
                  <a:pt x="7285" y="1262"/>
                </a:lnTo>
                <a:lnTo>
                  <a:pt x="7062" y="1309"/>
                </a:lnTo>
                <a:lnTo>
                  <a:pt x="6840" y="1358"/>
                </a:lnTo>
                <a:lnTo>
                  <a:pt x="6620" y="1399"/>
                </a:lnTo>
                <a:lnTo>
                  <a:pt x="6402" y="1428"/>
                </a:lnTo>
                <a:lnTo>
                  <a:pt x="6184" y="1453"/>
                </a:lnTo>
                <a:lnTo>
                  <a:pt x="5968" y="1477"/>
                </a:lnTo>
                <a:lnTo>
                  <a:pt x="5755" y="1488"/>
                </a:lnTo>
                <a:lnTo>
                  <a:pt x="5542" y="1500"/>
                </a:lnTo>
                <a:lnTo>
                  <a:pt x="5332" y="1506"/>
                </a:lnTo>
                <a:lnTo>
                  <a:pt x="5124" y="1500"/>
                </a:lnTo>
                <a:lnTo>
                  <a:pt x="4918" y="1500"/>
                </a:lnTo>
                <a:lnTo>
                  <a:pt x="4714" y="1488"/>
                </a:lnTo>
                <a:lnTo>
                  <a:pt x="4514" y="1470"/>
                </a:lnTo>
                <a:lnTo>
                  <a:pt x="4316" y="1453"/>
                </a:lnTo>
                <a:lnTo>
                  <a:pt x="4122" y="1434"/>
                </a:lnTo>
                <a:lnTo>
                  <a:pt x="3929" y="1405"/>
                </a:lnTo>
                <a:lnTo>
                  <a:pt x="3739" y="1374"/>
                </a:lnTo>
                <a:lnTo>
                  <a:pt x="3553" y="1346"/>
                </a:lnTo>
                <a:lnTo>
                  <a:pt x="3190" y="1267"/>
                </a:lnTo>
                <a:lnTo>
                  <a:pt x="2842" y="1183"/>
                </a:lnTo>
                <a:lnTo>
                  <a:pt x="2508" y="1095"/>
                </a:lnTo>
                <a:lnTo>
                  <a:pt x="2192" y="998"/>
                </a:lnTo>
                <a:lnTo>
                  <a:pt x="1890" y="897"/>
                </a:lnTo>
                <a:lnTo>
                  <a:pt x="1610" y="788"/>
                </a:lnTo>
                <a:lnTo>
                  <a:pt x="1347" y="681"/>
                </a:lnTo>
                <a:lnTo>
                  <a:pt x="1105" y="574"/>
                </a:lnTo>
                <a:lnTo>
                  <a:pt x="883" y="473"/>
                </a:lnTo>
                <a:lnTo>
                  <a:pt x="686" y="377"/>
                </a:lnTo>
                <a:lnTo>
                  <a:pt x="508" y="286"/>
                </a:lnTo>
                <a:lnTo>
                  <a:pt x="358" y="210"/>
                </a:lnTo>
                <a:lnTo>
                  <a:pt x="232" y="138"/>
                </a:lnTo>
                <a:lnTo>
                  <a:pt x="59" y="35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20" name="Picture 3" descr=""/>
          <p:cNvPicPr/>
          <p:nvPr/>
        </p:nvPicPr>
        <p:blipFill>
          <a:blip r:embed="rId1"/>
          <a:srcRect l="1172" t="-491" r="1405" b="0"/>
          <a:stretch/>
        </p:blipFill>
        <p:spPr>
          <a:xfrm>
            <a:off x="4502160" y="1770120"/>
            <a:ext cx="7623720" cy="3933720"/>
          </a:xfrm>
          <a:prstGeom prst="rect">
            <a:avLst/>
          </a:prstGeom>
          <a:ln>
            <a:noFill/>
          </a:ln>
        </p:spPr>
      </p:pic>
      <p:sp>
        <p:nvSpPr>
          <p:cNvPr id="121" name="TextShape 5"/>
          <p:cNvSpPr txBox="1"/>
          <p:nvPr/>
        </p:nvSpPr>
        <p:spPr>
          <a:xfrm>
            <a:off x="643680" y="1447920"/>
            <a:ext cx="3108240" cy="144432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>
              <a:lnSpc>
                <a:spcPct val="80000"/>
              </a:lnSpc>
            </a:pP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Cracking WEP with </a:t>
            </a: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
</a:t>
            </a:r>
            <a:r>
              <a:rPr b="0" lang="en-US" sz="2700" spc="-1" strike="noStrike">
                <a:solidFill>
                  <a:srgbClr val="ebebeb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Aircrack-ng and Kali Linux</a:t>
            </a:r>
            <a:endParaRPr b="0" lang="en-US" sz="18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  <p:sp>
        <p:nvSpPr>
          <p:cNvPr id="122" name="TextShape 6"/>
          <p:cNvSpPr txBox="1"/>
          <p:nvPr/>
        </p:nvSpPr>
        <p:spPr>
          <a:xfrm>
            <a:off x="643680" y="3072240"/>
            <a:ext cx="3107520" cy="2946960"/>
          </a:xfrm>
          <a:prstGeom prst="rect">
            <a:avLst/>
          </a:prstGeom>
          <a:noFill/>
          <a:ln>
            <a:noFill/>
          </a:ln>
        </p:spPr>
        <p:txBody>
          <a:bodyPr/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0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Now type the following command to listen to the wireless network around you and get details about them.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 marL="343080" indent="-342720">
              <a:lnSpc>
                <a:spcPct val="100000"/>
              </a:lnSpc>
              <a:buClr>
                <a:srgbClr val="f5a408"/>
              </a:buClr>
              <a:buSzPct val="80000"/>
              <a:buFont typeface="Wingdings 3" charset="2"/>
              <a:buChar char=""/>
            </a:pPr>
            <a:r>
              <a:rPr b="1" lang="en-US" sz="1400" spc="-1" strike="noStrike">
                <a:solidFill>
                  <a:srgbClr val="ffffff"/>
                </a:solidFill>
                <a:uFill>
                  <a:solidFill>
                    <a:srgbClr val="ffffff"/>
                  </a:solidFill>
                </a:uFill>
                <a:latin typeface="Lucida Sans Unicode"/>
              </a:rPr>
              <a:t>airodump-ng mon0</a:t>
            </a: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  <a:p>
            <a:pPr>
              <a:lnSpc>
                <a:spcPct val="100000"/>
              </a:lnSpc>
            </a:pPr>
            <a:endParaRPr b="0" lang="en-US" sz="2000" spc="-1" strike="noStrike">
              <a:solidFill>
                <a:srgbClr val="ffffff"/>
              </a:solidFill>
              <a:uFill>
                <a:solidFill>
                  <a:srgbClr val="ffffff"/>
                </a:solidFill>
              </a:uFill>
              <a:latin typeface="Century Gothic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</TotalTime>
  <Application>LibreOffice/5.1.4.2$Linux_X86_64 LibreOffice_project/10m0$Build-2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/>
  <dc:description/>
  <dc:language>en-US</dc:language>
  <cp:lastModifiedBy/>
  <dcterms:modified xsi:type="dcterms:W3CDTF">2017-01-19T03:53:03Z</dcterms:modified>
  <cp:revision>2</cp:revision>
  <dc:subject/>
  <dc:title>Cracking WEP  Wi-Fi Security 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Notes">
    <vt:i4>13</vt:i4>
  </property>
  <property fmtid="{D5CDD505-2E9C-101B-9397-08002B2CF9AE}" pid="7" name="PresentationFormat">
    <vt:lpwstr>Widescreen</vt:lpwstr>
  </property>
  <property fmtid="{D5CDD505-2E9C-101B-9397-08002B2CF9AE}" pid="8" name="ScaleCrop">
    <vt:bool>0</vt:bool>
  </property>
  <property fmtid="{D5CDD505-2E9C-101B-9397-08002B2CF9AE}" pid="9" name="ShareDoc">
    <vt:bool>0</vt:bool>
  </property>
  <property fmtid="{D5CDD505-2E9C-101B-9397-08002B2CF9AE}" pid="10" name="Slides">
    <vt:i4>13</vt:i4>
  </property>
</Properties>
</file>